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3.xml"/><Relationship Id="rId5" Type="http://schemas.openxmlformats.org/officeDocument/2006/relationships/viewProps" Target="viewProps.xml"/><Relationship Id="rId10" Type="http://schemas.openxmlformats.org/officeDocument/2006/relationships/customXml" Target="../customXml/item2.xml"/><Relationship Id="rId4" Type="http://schemas.openxmlformats.org/officeDocument/2006/relationships/presProps" Target="presProps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C9203-1985-475A-9955-026558E716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9E925F-BC9A-450B-AD13-B979770788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E651EE-F4CA-490E-B035-BBC364521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1FF3-528A-4936-8C55-7838DA8C2663}" type="datetimeFigureOut">
              <a:rPr lang="en-US" smtClean="0"/>
              <a:t>12/28/2017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D3D5E4-6C36-4D1B-93C2-B14F8155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039B8-7E41-4BBC-B6D6-F9C9E38F6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06A-371B-47CE-B5B8-58B4FD9FA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1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ED699-9109-495D-93C8-DB3A1667C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14E52-54E0-4BF3-AB62-4CC5A7747E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48843D-0CA9-4F3B-83F1-01EC4CB705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1FFFA8-493D-4287-82B9-FC9CD4D7A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1FF3-528A-4936-8C55-7838DA8C2663}" type="datetimeFigureOut">
              <a:rPr lang="en-US" smtClean="0"/>
              <a:t>12/28/2017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90038-CFEE-42C0-8640-DD3C54A0F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79717-AF1D-4F08-8282-8E4A51EDF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06A-371B-47CE-B5B8-58B4FD9FA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981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ED699-9109-495D-93C8-DB3A1667C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14E52-54E0-4BF3-AB62-4CC5A7747E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48843D-0CA9-4F3B-83F1-01EC4CB705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1FFFA8-493D-4287-82B9-FC9CD4D7A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1FF3-528A-4936-8C55-7838DA8C2663}" type="datetimeFigureOut">
              <a:rPr lang="en-US" smtClean="0"/>
              <a:t>12/28/2017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90038-CFEE-42C0-8640-DD3C54A0F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79717-AF1D-4F08-8282-8E4A51EDF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06A-371B-47CE-B5B8-58B4FD9FA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983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F6ABA-4F77-4A67-90B8-6F33E7DC1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B5DE7-211B-4C4C-9CD1-24AA7D522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9BB8D9-EB49-49D9-8501-C5E5BE36D1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3C59B3-5C58-42A2-B6A8-D556BD9EE5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1F4A3C-B9A3-477B-A30B-492DE69193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C4EC6F-2771-4C1B-B6B1-2BB687A78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1FF3-528A-4936-8C55-7838DA8C2663}" type="datetimeFigureOut">
              <a:rPr lang="en-US" smtClean="0"/>
              <a:t>12/28/2017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B1DD27-1B75-430D-AF59-B5C434AA5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D023FA-E2DC-41B6-A9D2-4F5558BCB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06A-371B-47CE-B5B8-58B4FD9FA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05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F6ABA-4F77-4A67-90B8-6F33E7DC1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B5DE7-211B-4C4C-9CD1-24AA7D522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9BB8D9-EB49-49D9-8501-C5E5BE36D1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3C59B3-5C58-42A2-B6A8-D556BD9EE5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1F4A3C-B9A3-477B-A30B-492DE69193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C4EC6F-2771-4C1B-B6B1-2BB687A78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1FF3-528A-4936-8C55-7838DA8C2663}" type="datetimeFigureOut">
              <a:rPr lang="en-US" smtClean="0"/>
              <a:t>12/28/2017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B1DD27-1B75-430D-AF59-B5C434AA5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D023FA-E2DC-41B6-A9D2-4F5558BCB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06A-371B-47CE-B5B8-58B4FD9FA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396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F6ABA-4F77-4A67-90B8-6F33E7DC1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B5DE7-211B-4C4C-9CD1-24AA7D522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9BB8D9-EB49-49D9-8501-C5E5BE36D1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3C59B3-5C58-42A2-B6A8-D556BD9EE5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1F4A3C-B9A3-477B-A30B-492DE69193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C4EC6F-2771-4C1B-B6B1-2BB687A78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1FF3-528A-4936-8C55-7838DA8C2663}" type="datetimeFigureOut">
              <a:rPr lang="en-US" smtClean="0"/>
              <a:t>12/28/2017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B1DD27-1B75-430D-AF59-B5C434AA5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D023FA-E2DC-41B6-A9D2-4F5558BCB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06A-371B-47CE-B5B8-58B4FD9FA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26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BA7CD-E674-4B47-BF22-DFC5C3A68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538B27-62E5-4A67-81E5-6A6C69CA2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1FF3-528A-4936-8C55-7838DA8C2663}" type="datetimeFigureOut">
              <a:rPr lang="en-US" smtClean="0"/>
              <a:t>12/28/2017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A21F86-060C-423E-AE14-742711236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28443A-7188-452C-8A8B-F834585E3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06A-371B-47CE-B5B8-58B4FD9FA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68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BA7CD-E674-4B47-BF22-DFC5C3A68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538B27-62E5-4A67-81E5-6A6C69CA2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1FF3-528A-4936-8C55-7838DA8C2663}" type="datetimeFigureOut">
              <a:rPr lang="en-US" smtClean="0"/>
              <a:t>12/28/2017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A21F86-060C-423E-AE14-742711236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28443A-7188-452C-8A8B-F834585E3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06A-371B-47CE-B5B8-58B4FD9FA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410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BA7CD-E674-4B47-BF22-DFC5C3A68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538B27-62E5-4A67-81E5-6A6C69CA2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1FF3-528A-4936-8C55-7838DA8C2663}" type="datetimeFigureOut">
              <a:rPr lang="en-US" smtClean="0"/>
              <a:t>12/28/2017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A21F86-060C-423E-AE14-742711236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28443A-7188-452C-8A8B-F834585E3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06A-371B-47CE-B5B8-58B4FD9FA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589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58E963-FC6B-42DF-9A5D-17D17CC16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1FF3-528A-4936-8C55-7838DA8C2663}" type="datetimeFigureOut">
              <a:rPr lang="en-US" smtClean="0"/>
              <a:t>12/28/2017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ACA7C0-9040-436A-9A4C-31DCA8C30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042EF8-3872-4F78-86D6-E95ACEEA1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06A-371B-47CE-B5B8-58B4FD9FA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487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58E963-FC6B-42DF-9A5D-17D17CC16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1FF3-528A-4936-8C55-7838DA8C2663}" type="datetimeFigureOut">
              <a:rPr lang="en-US" smtClean="0"/>
              <a:t>12/28/2017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ACA7C0-9040-436A-9A4C-31DCA8C30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042EF8-3872-4F78-86D6-E95ACEEA1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06A-371B-47CE-B5B8-58B4FD9FA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124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DE2B4-2F05-459E-9950-191C9348B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E26F2B-985C-43E1-806A-802B47579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1FF3-528A-4936-8C55-7838DA8C2663}" type="datetimeFigureOut">
              <a:rPr lang="en-US" smtClean="0"/>
              <a:t>12/28/2017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DF0039-1620-4DD4-9239-805D1DBF4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3967D1-FADB-4C2E-BD8B-870786155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06A-371B-47CE-B5B8-58B4FD9FA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741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58E963-FC6B-42DF-9A5D-17D17CC16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1FF3-528A-4936-8C55-7838DA8C2663}" type="datetimeFigureOut">
              <a:rPr lang="en-US" smtClean="0"/>
              <a:t>12/28/2017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ACA7C0-9040-436A-9A4C-31DCA8C30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042EF8-3872-4F78-86D6-E95ACEEA1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06A-371B-47CE-B5B8-58B4FD9FA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971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58E963-FC6B-42DF-9A5D-17D17CC16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1FF3-528A-4936-8C55-7838DA8C2663}" type="datetimeFigureOut">
              <a:rPr lang="en-US" smtClean="0"/>
              <a:t>12/28/2017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ACA7C0-9040-436A-9A4C-31DCA8C30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042EF8-3872-4F78-86D6-E95ACEEA1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06A-371B-47CE-B5B8-58B4FD9FA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2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D073E-E531-4CBC-970C-A99ED8A1D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B9D69-F36D-43EE-B7C7-BBDD2B33B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6850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D073E-E531-4CBC-970C-A99ED8A1D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B9D69-F36D-43EE-B7C7-BBDD2B33B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5773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D073E-E531-4CBC-970C-A99ED8A1D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B9D69-F36D-43EE-B7C7-BBDD2B33B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0942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F6373-1A3D-4E00-94E6-DF23CB563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E3044E-AE18-4541-B8BA-4B799E61C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1C1E7-4789-4C5E-8D6D-A5AD69C2F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1FF3-528A-4936-8C55-7838DA8C2663}" type="datetimeFigureOut">
              <a:rPr lang="en-US" smtClean="0"/>
              <a:t>12/28/2017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84391-FCCA-4A6C-9CFD-E312CEC77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38755-F570-4934-950F-4DE5B8CBC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06A-371B-47CE-B5B8-58B4FD9FA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64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F6373-1A3D-4E00-94E6-DF23CB563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E3044E-AE18-4541-B8BA-4B799E61C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1C1E7-4789-4C5E-8D6D-A5AD69C2F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1FF3-528A-4936-8C55-7838DA8C2663}" type="datetimeFigureOut">
              <a:rPr lang="en-US" smtClean="0"/>
              <a:t>12/28/2017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84391-FCCA-4A6C-9CFD-E312CEC77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38755-F570-4934-950F-4DE5B8CBC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06A-371B-47CE-B5B8-58B4FD9FA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312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F6373-1A3D-4E00-94E6-DF23CB563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E3044E-AE18-4541-B8BA-4B799E61C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1C1E7-4789-4C5E-8D6D-A5AD69C2F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1FF3-528A-4936-8C55-7838DA8C2663}" type="datetimeFigureOut">
              <a:rPr lang="en-US" smtClean="0"/>
              <a:t>12/28/2017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84391-FCCA-4A6C-9CFD-E312CEC77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38755-F570-4934-950F-4DE5B8CBC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06A-371B-47CE-B5B8-58B4FD9FA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6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ED699-9109-495D-93C8-DB3A1667C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14E52-54E0-4BF3-AB62-4CC5A7747E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48843D-0CA9-4F3B-83F1-01EC4CB705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1FFFA8-493D-4287-82B9-FC9CD4D7A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1FF3-528A-4936-8C55-7838DA8C2663}" type="datetimeFigureOut">
              <a:rPr lang="en-US" smtClean="0"/>
              <a:t>12/28/2017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90038-CFEE-42C0-8640-DD3C54A0F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79717-AF1D-4F08-8282-8E4A51EDF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BD06A-371B-47CE-B5B8-58B4FD9FA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40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58E967-EF82-4626-98DF-82FC33ABE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970D1C-AE25-42A4-8F54-CCADCD281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C5832-6525-4288-B020-BD63FFCDA7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E1FF3-528A-4936-8C55-7838DA8C2663}" type="datetimeFigureOut">
              <a:rPr lang="en-US" smtClean="0"/>
              <a:t>12/28/2017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90979-CF18-4AD3-80F1-F4DAB92784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EB7CA-7D2B-4129-8CFE-B4C61B4B7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BD06A-371B-47CE-B5B8-58B4FD9FA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79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50" r:id="rId3"/>
    <p:sldLayoutId id="2147483661" r:id="rId4"/>
    <p:sldLayoutId id="2147483662" r:id="rId5"/>
    <p:sldLayoutId id="2147483651" r:id="rId6"/>
    <p:sldLayoutId id="2147483663" r:id="rId7"/>
    <p:sldLayoutId id="2147483664" r:id="rId8"/>
    <p:sldLayoutId id="2147483652" r:id="rId9"/>
    <p:sldLayoutId id="2147483666" r:id="rId10"/>
    <p:sldLayoutId id="2147483665" r:id="rId11"/>
    <p:sldLayoutId id="2147483653" r:id="rId12"/>
    <p:sldLayoutId id="2147483667" r:id="rId13"/>
    <p:sldLayoutId id="2147483668" r:id="rId14"/>
    <p:sldLayoutId id="2147483654" r:id="rId15"/>
    <p:sldLayoutId id="2147483669" r:id="rId16"/>
    <p:sldLayoutId id="2147483670" r:id="rId17"/>
    <p:sldLayoutId id="2147483655" r:id="rId18"/>
    <p:sldLayoutId id="2147483672" r:id="rId19"/>
    <p:sldLayoutId id="2147483671" r:id="rId20"/>
    <p:sldLayoutId id="2147483660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90C42-8E65-4037-842B-76443BE50E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4B8A2C-FF74-4A9A-9155-76B1B2545D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4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75992-AC8D-47FC-8613-A72DCD3A2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054" y="2099657"/>
            <a:ext cx="10515600" cy="13255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98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6A39BC06FFDA459112B47A919423CE" ma:contentTypeVersion="1" ma:contentTypeDescription="Create a new document." ma:contentTypeScope="" ma:versionID="114d53aa725353042453b572f41c8eb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f350795e590d45f78f6c3ff1616ae0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F589369-826E-46AE-8FE2-CCA4AE4A5573}"/>
</file>

<file path=customXml/itemProps2.xml><?xml version="1.0" encoding="utf-8"?>
<ds:datastoreItem xmlns:ds="http://schemas.openxmlformats.org/officeDocument/2006/customXml" ds:itemID="{409555FA-987C-4C5E-8B09-F57DB40893B6}"/>
</file>

<file path=customXml/itemProps3.xml><?xml version="1.0" encoding="utf-8"?>
<ds:datastoreItem xmlns:ds="http://schemas.openxmlformats.org/officeDocument/2006/customXml" ds:itemID="{AB4C26F8-2FF8-4B49-8169-B09DBD36D20E}"/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Margaret Nealon</dc:creator>
  <cp:lastModifiedBy>Holly Carson</cp:lastModifiedBy>
  <cp:revision>3</cp:revision>
  <dcterms:created xsi:type="dcterms:W3CDTF">2017-12-04T20:05:46Z</dcterms:created>
  <dcterms:modified xsi:type="dcterms:W3CDTF">2017-12-28T19:37:10Z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0x010100116A39BC06FFDA459112B47A919423CE</vt:lpwstr>
  </property>
</Properties>
</file>